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2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3F80CD"/>
    <a:srgbClr val="1E2B3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8" d="100"/>
          <a:sy n="188" d="100"/>
        </p:scale>
        <p:origin x="-600" y="-112"/>
      </p:cViewPr>
      <p:guideLst>
        <p:guide orient="horz" pos="4205"/>
        <p:guide pos="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1096-656D-004B-A310-44289D9EC6E7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C87-DF6A-634A-AD3D-CAB6EA4C1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B84D2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137239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10882" y="231654"/>
            <a:ext cx="9965764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ok"/>
                <a:cs typeface="Gotham Book"/>
              </a:rPr>
              <a:t>Using Communities to Highlight </a:t>
            </a:r>
            <a:r>
              <a:rPr lang="en-US" sz="2300" b="1" dirty="0">
                <a:latin typeface="Gotham Book"/>
                <a:cs typeface="Gotham Book"/>
              </a:rPr>
              <a:t>Scholarly Content in </a:t>
            </a:r>
            <a:r>
              <a:rPr lang="en-US" sz="2300" b="1" dirty="0" smtClean="0">
                <a:latin typeface="Gotham Book"/>
                <a:cs typeface="Gotham Book"/>
              </a:rPr>
              <a:t>Hydra</a:t>
            </a:r>
          </a:p>
        </p:txBody>
      </p:sp>
    </p:spTree>
    <p:extLst>
      <p:ext uri="{BB962C8B-B14F-4D97-AF65-F5344CB8AC3E}">
        <p14:creationId xmlns:p14="http://schemas.microsoft.com/office/powerpoint/2010/main" val="225699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20</Words>
  <Application>Microsoft Macintosh PowerPoint</Application>
  <PresentationFormat>On-screen Show (4:3)</PresentationFormat>
  <Paragraphs>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23</cp:revision>
  <cp:lastPrinted>2015-06-01T14:33:41Z</cp:lastPrinted>
  <dcterms:created xsi:type="dcterms:W3CDTF">2015-05-28T11:27:29Z</dcterms:created>
  <dcterms:modified xsi:type="dcterms:W3CDTF">2015-06-02T18:02:16Z</dcterms:modified>
</cp:coreProperties>
</file>